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05D27C-996B-B11C-57D5-E7F2A8386D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102FB24-FC4F-9846-F374-31F272E2BB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36E7046-9D61-1979-FE2C-6C0FB0066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0E0C-EC32-4921-BDF7-C2B93E36AA2F}" type="datetimeFigureOut">
              <a:rPr kumimoji="1" lang="ja-JP" altLang="en-US" smtClean="0"/>
              <a:t>2022/12/7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1DFB36-9289-015F-C5EE-042B35740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15B38F-C74A-072B-3B18-F66520508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40E4D-CE1A-43E0-8966-D3C991634C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1725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533CC9-CEF1-B8B8-112B-422EFA1F3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6DE01BB-5716-545A-A081-8EE81C0026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6592DFA-996B-B710-DAF1-84CA32116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0E0C-EC32-4921-BDF7-C2B93E36AA2F}" type="datetimeFigureOut">
              <a:rPr kumimoji="1" lang="ja-JP" altLang="en-US" smtClean="0"/>
              <a:t>2022/12/7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C6A73C0-425A-D8C9-0031-76D1C54A2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DFEC9D1-1E10-03CA-6A84-888BCE9FD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40E4D-CE1A-43E0-8966-D3C991634C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4346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17CBF46-C8FC-E9BF-4723-D4C52B79B7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4BEE6D5-E23C-F3BD-B232-01B8ABF05B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B1D74D7-439A-E7A2-0391-BF512B3FA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0E0C-EC32-4921-BDF7-C2B93E36AA2F}" type="datetimeFigureOut">
              <a:rPr kumimoji="1" lang="ja-JP" altLang="en-US" smtClean="0"/>
              <a:t>2022/12/7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F8AD662-4E2B-981B-243D-FFC89AFA2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090804C-0419-5B4C-377A-C027C419E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40E4D-CE1A-43E0-8966-D3C991634C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1787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D8E714-C96F-C54A-0F8D-F47B2E5E7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0933295-7BEC-E3E0-D8C2-D1D59E781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A58970F-7C35-C50D-4DF4-DAD403B7F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0E0C-EC32-4921-BDF7-C2B93E36AA2F}" type="datetimeFigureOut">
              <a:rPr kumimoji="1" lang="ja-JP" altLang="en-US" smtClean="0"/>
              <a:t>2022/12/7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A8C1EAD-6BA3-0C10-84B7-8BBE04FE9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7797472-BBB8-E053-17E5-E57A2F061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40E4D-CE1A-43E0-8966-D3C991634C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1044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A8B946-24E9-1D97-CE9B-E54D324CF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91057D9-11D1-F689-D848-AD334DE48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3F7FE71-34A3-4663-C8A9-C609CE40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0E0C-EC32-4921-BDF7-C2B93E36AA2F}" type="datetimeFigureOut">
              <a:rPr kumimoji="1" lang="ja-JP" altLang="en-US" smtClean="0"/>
              <a:t>2022/12/7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62BF2FC-868A-390D-5057-3B179C9B6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6BF9E2-4B2E-0F14-04A8-36543FFF5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40E4D-CE1A-43E0-8966-D3C991634C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2082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6F2F3B6-82E3-E498-2C44-D69700B70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F078B58-52E3-3989-6019-4816A9A074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AC007AE-344F-0166-BD31-11E56A8D15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6410382-AC4B-13B2-C85A-B0D328BBC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0E0C-EC32-4921-BDF7-C2B93E36AA2F}" type="datetimeFigureOut">
              <a:rPr kumimoji="1" lang="ja-JP" altLang="en-US" smtClean="0"/>
              <a:t>2022/12/7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4F17479-E627-203C-F021-647C5B857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EA48189-2187-DAB6-D11C-59E6E47FB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40E4D-CE1A-43E0-8966-D3C991634C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1728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CCF525-35FA-A7E6-2A48-36159F1F1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210C639-F041-DB87-0B62-040ECA339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1F5518F-043B-BF27-DA17-D7E0D968F0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F115795-C518-C9EC-C349-3CFA5F6423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DEAE1C2-EDFA-A361-DE2F-1338200B5E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05E1888-1B8F-EA92-BDD4-81A8D4D35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0E0C-EC32-4921-BDF7-C2B93E36AA2F}" type="datetimeFigureOut">
              <a:rPr kumimoji="1" lang="ja-JP" altLang="en-US" smtClean="0"/>
              <a:t>2022/12/7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4105468-0FA9-8496-5095-B99E2F34A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8AD939F-FA8A-ED58-C020-6BA5850F2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40E4D-CE1A-43E0-8966-D3C991634C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6372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E14CA9-DB87-2C8A-D64C-1DD69006F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2370F6C-A932-22B5-C2B9-DA48BE153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0E0C-EC32-4921-BDF7-C2B93E36AA2F}" type="datetimeFigureOut">
              <a:rPr kumimoji="1" lang="ja-JP" altLang="en-US" smtClean="0"/>
              <a:t>2022/12/7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82F2B63-4D87-013F-22BA-097974EB2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A375351-C578-3267-9CFA-4B6FA3690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40E4D-CE1A-43E0-8966-D3C991634C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199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9947482-A4F1-53FF-16BA-E9D6D99C1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0E0C-EC32-4921-BDF7-C2B93E36AA2F}" type="datetimeFigureOut">
              <a:rPr kumimoji="1" lang="ja-JP" altLang="en-US" smtClean="0"/>
              <a:t>2022/12/7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6416EA3-AAE1-8BBB-7141-4C0EEC72A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E304753-0237-3B13-4883-56A7EC4DC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40E4D-CE1A-43E0-8966-D3C991634C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3021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9605E6-5C7F-89DB-590B-E73CAA1CD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BCFA5FF-8BA5-C5D3-EA7C-D180E2F47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1147C6D-D227-5E70-4BF0-943C8595E8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4C28318-0C93-A1C3-5685-76777C3CF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0E0C-EC32-4921-BDF7-C2B93E36AA2F}" type="datetimeFigureOut">
              <a:rPr kumimoji="1" lang="ja-JP" altLang="en-US" smtClean="0"/>
              <a:t>2022/12/7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D10217B-E993-78F2-A626-5F88F9C68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51EB5AD-6AAB-8DEC-46FC-538D93829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40E4D-CE1A-43E0-8966-D3C991634C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6798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DCAE0B-E942-DC86-C429-CF4745EE2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5F730E7-B83A-63E6-A60D-D5F69EE85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806F2B1-CE26-0770-B076-5C3C23F17D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183A271-4B81-F665-5073-848D00CBA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0E0C-EC32-4921-BDF7-C2B93E36AA2F}" type="datetimeFigureOut">
              <a:rPr kumimoji="1" lang="ja-JP" altLang="en-US" smtClean="0"/>
              <a:t>2022/12/7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EA6446C-B5D0-CFBD-321B-F658700AD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E78B545-D5C5-4BE3-C8E5-A650B9ABB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40E4D-CE1A-43E0-8966-D3C991634C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7781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1E91F0C-F006-D9D5-DA28-DB7ED9460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C67D5E0-4844-C122-1805-AEC46B03A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FB8CE05-4B9A-5103-059F-A79367382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40E0C-EC32-4921-BDF7-C2B93E36AA2F}" type="datetimeFigureOut">
              <a:rPr kumimoji="1" lang="ja-JP" altLang="en-US" smtClean="0"/>
              <a:t>2022/12/7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1A43176-59BC-6A94-D377-C170E2C92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1EEBEF6-0DA7-8949-C638-0513D98797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40E4D-CE1A-43E0-8966-D3C991634C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3118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0B1F5696-CDC0-96E5-CC0D-36C4531C3B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15" y="10020"/>
            <a:ext cx="10271970" cy="6847980"/>
          </a:xfrm>
          <a:prstGeom prst="rect">
            <a:avLst/>
          </a:prstGeom>
        </p:spPr>
      </p:pic>
      <p:sp>
        <p:nvSpPr>
          <p:cNvPr id="3" name="字幕 2">
            <a:extLst>
              <a:ext uri="{FF2B5EF4-FFF2-40B4-BE49-F238E27FC236}">
                <a16:creationId xmlns:a16="http://schemas.microsoft.com/office/drawing/2014/main" id="{6F4AB8FD-1602-497E-43AC-677EAF045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21460" y="6325299"/>
            <a:ext cx="3565323" cy="335560"/>
          </a:xfrm>
        </p:spPr>
        <p:txBody>
          <a:bodyPr>
            <a:normAutofit fontScale="85000" lnSpcReduction="20000"/>
          </a:bodyPr>
          <a:lstStyle/>
          <a:p>
            <a:r>
              <a:rPr kumimoji="1" lang="vi-VN" altLang="ja-JP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ea"/>
              </a:rPr>
              <a:t>photo by Atsushi Takaki</a:t>
            </a:r>
            <a:endParaRPr kumimoji="1" lang="ja-JP" altLang="en-US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97492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06B9540B-FA86-8C75-F21E-7A6DFA22F5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0" t="9174" r="11683" b="7890"/>
          <a:stretch/>
        </p:blipFill>
        <p:spPr>
          <a:xfrm>
            <a:off x="2348917" y="629174"/>
            <a:ext cx="7692705" cy="5687736"/>
          </a:xfrm>
          <a:prstGeom prst="rect">
            <a:avLst/>
          </a:prstGeom>
        </p:spPr>
      </p:pic>
      <p:sp>
        <p:nvSpPr>
          <p:cNvPr id="3" name="字幕 2">
            <a:extLst>
              <a:ext uri="{FF2B5EF4-FFF2-40B4-BE49-F238E27FC236}">
                <a16:creationId xmlns:a16="http://schemas.microsoft.com/office/drawing/2014/main" id="{6F4AB8FD-1602-497E-43AC-677EAF045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5173" y="5469622"/>
            <a:ext cx="2495716" cy="234891"/>
          </a:xfrm>
        </p:spPr>
        <p:txBody>
          <a:bodyPr>
            <a:normAutofit fontScale="47500" lnSpcReduction="20000"/>
          </a:bodyPr>
          <a:lstStyle/>
          <a:p>
            <a:pPr algn="dist"/>
            <a:r>
              <a:rPr kumimoji="1" lang="vi-VN" altLang="ja-JP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ea"/>
              </a:rPr>
              <a:t>photo by Atsushi Takaki</a:t>
            </a:r>
            <a:endParaRPr kumimoji="1" lang="ja-JP" altLang="en-US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47981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24460B3-D2E9-6359-4A7C-3D205E0859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17" t="17993" r="33827" b="22204"/>
          <a:stretch/>
        </p:blipFill>
        <p:spPr bwMode="auto">
          <a:xfrm>
            <a:off x="-357813" y="0"/>
            <a:ext cx="12748351" cy="737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字幕 2">
            <a:extLst>
              <a:ext uri="{FF2B5EF4-FFF2-40B4-BE49-F238E27FC236}">
                <a16:creationId xmlns:a16="http://schemas.microsoft.com/office/drawing/2014/main" id="{6F4AB8FD-1602-497E-43AC-677EAF045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9658" y="6040074"/>
            <a:ext cx="3119648" cy="293614"/>
          </a:xfrm>
        </p:spPr>
        <p:txBody>
          <a:bodyPr>
            <a:normAutofit fontScale="70000" lnSpcReduction="20000"/>
          </a:bodyPr>
          <a:lstStyle/>
          <a:p>
            <a:pPr algn="dist"/>
            <a:r>
              <a:rPr kumimoji="1" lang="vi-VN" altLang="ja-JP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ea"/>
              </a:rPr>
              <a:t>photo by Atsushi Takaki</a:t>
            </a:r>
            <a:endParaRPr kumimoji="1" lang="ja-JP" altLang="en-US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34437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12</Words>
  <Application>Microsoft Office PowerPoint</Application>
  <PresentationFormat>ワイド画面</PresentationFormat>
  <Paragraphs>3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7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PC01</dc:creator>
  <cp:lastModifiedBy>PC01</cp:lastModifiedBy>
  <cp:revision>3</cp:revision>
  <dcterms:created xsi:type="dcterms:W3CDTF">2022-11-11T06:45:29Z</dcterms:created>
  <dcterms:modified xsi:type="dcterms:W3CDTF">2022-12-07T06:51:06Z</dcterms:modified>
</cp:coreProperties>
</file>